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9" r:id="rId14"/>
    <p:sldId id="269" r:id="rId15"/>
    <p:sldId id="270" r:id="rId16"/>
    <p:sldId id="271" r:id="rId17"/>
    <p:sldId id="28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8" r:id="rId30"/>
    <p:sldId id="283" r:id="rId31"/>
    <p:sldId id="284" r:id="rId32"/>
    <p:sldId id="285" r:id="rId33"/>
    <p:sldId id="286" r:id="rId3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D031-A842-4B54-BDC8-0197B1397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63268-B70F-4A09-83A2-B287110C1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891C-156F-4607-BFAE-728280B6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4EF1B-2280-4EF6-93C6-0EA4141E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C1DC-5A52-4C3E-8872-65F1340A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18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60FF-B3FF-4449-BB5A-DF30EE9B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65525-E1C2-4FDB-B4A3-750CE0B16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A7332-5062-4A11-9880-92480BCB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685EC-FAF9-453C-BE34-41DB53BC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B12BB-353A-49C7-9BD7-54834266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29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7754A-C623-4091-916A-D8DE4832C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57B8F-427E-4696-956F-7B0D067A7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B7D71-B5DE-412C-9D4C-8A40913F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B647-4D5F-4BF9-9A7D-2CEFD95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62C9A-3F4F-4E51-8B5F-6EE35499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9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7D8F-3DF0-48D7-8258-FDB9D99B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D407B-4C9C-45C8-96C0-EA029477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CC1DE-5F8D-4253-8393-D54BE604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101F2-DAC8-418E-A35B-3401EDB3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F5A9-6625-43D6-B3DC-150BB661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2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7454-3033-497F-BF28-79DDD5DF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67258-D21F-4376-9CCF-529AB2A3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BA48C-BCD3-4616-B8D6-06356F25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7B92E-5366-4F6C-97C2-7B4389B2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0F11-8D56-424A-8887-423D51A1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73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E340-3121-402B-84F5-2A9702D9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9F84-377F-49D6-85EE-7D3D06B5C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08D71-63D9-4588-89F4-064390BC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BE881-B210-443B-9E0C-03A5EAA8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4143-A3C8-4906-B9E9-8E3DA7E2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934DB-E6EA-416B-819C-8CB5E5F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08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0100-39D3-4E30-9D56-0D5F06A6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82A5-5646-4969-9223-C9CA41822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745DC-429B-408C-9688-A8FE96E3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9AFF1-F903-4D5E-A2F2-6C7196760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684EA-3555-44DD-B5CD-3DBA1B99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AD28D-8EB0-4901-8799-D5C6C5CA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BB204-E1CA-4D90-A48B-4CA604B2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58F41-C067-4B13-9901-7887A09C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6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4FF5-5759-46CC-889A-7ABA3645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6A1B-6AAF-4E15-A41B-C896D153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12D32-E873-4ABD-A703-2887E278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739B6-2589-4C49-899F-0F72E332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93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69316-88C0-4C65-AE32-A70CB9C8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09AA4-BF6B-4586-A1E0-9C3C6678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BDAB-79E6-4AD7-89D2-B75CAAB6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3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4706-58C5-4C48-8D9B-ED58E8CF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0575-B015-4199-A8DF-48752372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37410-34E1-4C1C-8519-CC189E54E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81DDB-2573-43F8-9EAF-2BA4BEFB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EE394-460C-46F1-8672-64A0BD69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71D34-0AE2-46C5-AFC6-3923C3E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30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FE4C-D0B7-4068-95F5-B1823D81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FBF40-7D3C-43B2-9B0F-2E7E126E2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018C3-C95B-4BED-BD8F-111084F19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89189-3E12-4776-8A1E-135B5D2A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04F5-0B4E-42D8-91AF-38F44746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730AF-A39B-43BD-AFAA-5EB4EBDA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3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0875B-BA66-4524-AB01-B144697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6DCF-1861-4FF3-B49A-BED91C6B0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5233-E0BC-4E52-B59A-15CC49A8B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BE6C4-8866-4012-833D-A4206892543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AAAC4-41A8-45BB-8719-80C6371CF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E13E9-1742-4B70-A733-27F79235C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729A-E6FF-47D6-9DC6-373219985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195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2A73-4FE3-4FC6-8EDF-A513348D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2876550"/>
            <a:ext cx="51911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2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8A6FA-B4E8-4118-A82D-18410568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952500"/>
            <a:ext cx="93440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3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D3C0A-A06F-4F48-8938-4DC0D60C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795337"/>
            <a:ext cx="85725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0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61129-5197-4705-A6CB-216A869D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790575"/>
            <a:ext cx="8391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8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54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71357-0DC7-42C1-ACE3-5C12B17C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790575"/>
            <a:ext cx="84677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A5C09-718A-41CB-98C9-AF33601A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7262"/>
            <a:ext cx="9753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95E80-201F-4627-BDBC-323D671B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690562"/>
            <a:ext cx="92106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7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3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C6C22-9A63-4000-A788-69CF0EDF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700087"/>
            <a:ext cx="9210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BA4C5-D37C-4B8A-8AE4-549E1D1C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09612"/>
            <a:ext cx="91630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72883-4425-4E18-8FE1-0458BBBC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38237"/>
            <a:ext cx="97440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5DB2F0-6243-4D85-8088-6870855F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733425"/>
            <a:ext cx="92297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DD4221-2F7A-424A-8D43-F67D4746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695325"/>
            <a:ext cx="89439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3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75D5A-D5FA-40D1-A7C9-3C8CB8B4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700087"/>
            <a:ext cx="91916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4D299-5A97-413A-9735-5BA68B6C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700087"/>
            <a:ext cx="91821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EF36E-8116-4AF9-8E1C-28719F41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709612"/>
            <a:ext cx="91630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5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63C53-0FEB-4FCC-823C-4DE29AF2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700087"/>
            <a:ext cx="92011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2D23B-D7B4-400C-A57E-028A03A0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85800"/>
            <a:ext cx="91725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2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BD535-DEEB-40BF-A065-CEF4B242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709612"/>
            <a:ext cx="91821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5EA3A-EC6F-4442-AA9B-5D71726A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85812"/>
            <a:ext cx="89058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14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A9C9D-8457-4751-B918-870EA5C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28687"/>
            <a:ext cx="9372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15DF8-CB45-43CC-9891-911F4A0F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81050"/>
            <a:ext cx="8848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CCF5C-5D91-4F2B-AACF-FCB8AD5E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23925"/>
            <a:ext cx="9744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0A5B1-C0CF-43CC-99BC-9F42D6F7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685800"/>
            <a:ext cx="9305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3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68839-B799-476E-8251-26E01A69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14375"/>
            <a:ext cx="92678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B70F2-B64B-4507-9DFE-ADD8C19E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33450"/>
            <a:ext cx="9372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92802-E6AF-4977-84FB-927A801F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04875"/>
            <a:ext cx="93821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D721B-2289-4742-915C-DD9CFCDC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23925"/>
            <a:ext cx="941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7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A8C5E-8239-4213-BAD6-43EA7321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71525"/>
            <a:ext cx="85915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6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03BF2-F3B9-42CC-99AB-0264C778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785812"/>
            <a:ext cx="86391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590E0-A4B2-4B8D-BC48-52BF043E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785812"/>
            <a:ext cx="8420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52</cp:revision>
  <dcterms:created xsi:type="dcterms:W3CDTF">2020-12-08T05:34:17Z</dcterms:created>
  <dcterms:modified xsi:type="dcterms:W3CDTF">2020-12-15T10:29:07Z</dcterms:modified>
</cp:coreProperties>
</file>